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4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6F335B-6629-8D9C-DB12-F1A541E0D2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3A0C84-C0CF-C4B7-3F6D-B5672B09CD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31EE47-A24B-51E1-F3A8-0B4D30B92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390722-521E-B197-828B-5F410412E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55BD93-DD62-8073-0F80-733544548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61981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4FB65-EEC2-A9D9-4B70-0786FDDBE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C190FF2-93E7-7EB5-568E-5A082FDF93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6F982D-0178-2356-8AF7-3B0EFA5C5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558E51-9D9E-0D0F-F568-8D2B14D13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04C7F9-CFA0-10B6-0F4B-3E2CBFC8F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0585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7B4A333-0665-1AE1-9E43-EC63334A9F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B21F6BC-3BAC-B77F-8B4A-58E74ECCCB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6E3E98-FDF9-90F4-8421-09AADD7DC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B97AC3-C1E7-07BC-2E54-EDB0B6E2F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772E80-E596-E782-0C1E-29A7B73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15056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665DE0-7BBB-B991-54F3-4033B2A05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2F1F285-80E6-5C24-9337-F6A3B13F3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4454DA-38FA-106A-A4AE-412060381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212679-1095-1214-EB2E-F26ACC447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00176B-C8C7-545D-93B2-FB5C61BF3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37069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77640E-69FC-F803-896F-F4A969270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A5EB48B-2C76-2B52-907C-4003FB382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144EA3-C616-92EB-0084-0863CD283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A62A47-2094-366E-348C-2B179A4CB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135B67-BF98-81C3-329B-CF64851E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1970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D0C1A2-1BBC-9FBC-4D98-C10033F67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C6893D-9C80-8FA7-B183-589DDFC47F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A2AA1ED-0EDF-AF2F-8FE6-A2F9753E82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081129C-B9DF-D999-9961-3F1FA472C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6B0CB06-28C2-81E4-52E3-EF444B89E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E02FA21-59DD-6807-1043-79FB7E7F1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53800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8696E7-155D-9EFC-5DE8-9DB46A410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5C05AD-E6BC-9DF9-422A-F379C367E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EC8AF6A-1732-1088-EB83-AFD2C67358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5F93B38-AB33-B7F9-B6FA-6FCE5AE275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88B6D72-7026-382F-E9EF-ABFD08A598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FD56998-F208-8C24-8FB2-09F850DF6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77F08FC-40DE-9F85-CAA0-3623C84D9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101E013-DA3C-B56B-F750-DB64D0C19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1424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9CB054-B926-566E-752C-BDF994B2E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4012B86-D28A-F3DD-F1AE-E9DD674B6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899E952-E495-316C-E8CA-68FB788FE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D7A5DD5-69BC-BBE9-F51D-C76595F4C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4183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4012829-DCDE-7E17-1DFA-DBDB03E1D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873B1A0-454C-43F6-2A88-8493A6DF9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AEDE100-B6D5-60D4-11C9-966B15042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52756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CBE302-0B6B-BCC1-645B-29FF21A69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674BB6-21C3-4129-2233-E0AE412C6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F2A4B89-1624-4EE3-2743-60FA354EB7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064B7D7-2961-503E-9B91-F9AF0D537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F356A3E-871E-3B0B-FE22-FF422696F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6FE4524-B334-6D6D-3164-3557D16D4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7546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1C8FF0-B845-6538-A511-7EFCD7005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29E7430-FF8B-B8C3-7D2C-10350BC9AD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050AF65-A925-9A95-68FE-298F3C198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6E6B61-C26F-BC46-AC7E-9948C35EF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EAFA3C8-13F6-847F-FAF8-89F400FCB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ED84502-A83B-42DB-C5C2-C648A87DB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03005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1562461-8B93-4ECC-A9BE-8C0435FB0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CB28227-8D2B-352C-8566-8170DF4371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FCE832-EE95-DAD9-13CD-CD02005D14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7CDBCF-FBBE-448B-821A-ECD1CA06D98D}" type="datetimeFigureOut">
              <a:rPr lang="es-MX" smtClean="0"/>
              <a:t>13/12/2024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986ACB-16FB-807D-E672-D87E040F88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E50FCB-845D-857C-0EDB-19843B7C46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3787C8-609A-4862-BA0F-A0B724397A1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51627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F1753C30-0C7C-62A3-61E2-2363655CA0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14" y="134911"/>
            <a:ext cx="11086626" cy="797606"/>
          </a:xfrm>
          <a:solidFill>
            <a:schemeClr val="tx2">
              <a:lumMod val="10000"/>
              <a:lumOff val="90000"/>
            </a:schemeClr>
          </a:solidFill>
        </p:spPr>
        <p:txBody>
          <a:bodyPr>
            <a:normAutofit lnSpcReduction="10000"/>
          </a:bodyPr>
          <a:lstStyle/>
          <a:p>
            <a:r>
              <a:rPr lang="es-MX" sz="5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Código de colores </a:t>
            </a:r>
            <a:r>
              <a:rPr lang="es-MX" sz="54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Tumumbej</a:t>
            </a:r>
            <a:r>
              <a:rPr lang="es-MX" sz="5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MX" sz="5400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Noj</a:t>
            </a:r>
            <a:endParaRPr lang="es-MX" sz="54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4EB93DB7-711D-0613-6D6A-FB4B97D5ED2D}"/>
              </a:ext>
            </a:extLst>
          </p:cNvPr>
          <p:cNvSpPr txBox="1">
            <a:spLocks/>
          </p:cNvSpPr>
          <p:nvPr/>
        </p:nvSpPr>
        <p:spPr>
          <a:xfrm>
            <a:off x="1918741" y="1293904"/>
            <a:ext cx="3387776" cy="133972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40BAD2"/>
              </a:buClr>
              <a:buSzTx/>
              <a:buFont typeface="Wingdings 2" pitchFamily="18" charset="2"/>
              <a:buNone/>
              <a:tabLst/>
              <a:defRPr/>
            </a:pPr>
            <a:endParaRPr kumimoji="0" lang="es-MX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orbel" panose="020B0503020204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40BAD2"/>
              </a:buClr>
              <a:buSzTx/>
              <a:buFont typeface="Wingdings 2" pitchFamily="18" charset="2"/>
              <a:buNone/>
              <a:tabLst/>
              <a:defRPr/>
            </a:pPr>
            <a:r>
              <a:rPr kumimoji="0" lang="es-MX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orbel" panose="020B0503020204020204"/>
                <a:ea typeface="+mn-ea"/>
                <a:cs typeface="+mn-cs"/>
              </a:rPr>
              <a:t>Socioemocional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E9C6C28-D0C3-74FD-AC08-6EE2F66ADB47}"/>
              </a:ext>
            </a:extLst>
          </p:cNvPr>
          <p:cNvSpPr/>
          <p:nvPr/>
        </p:nvSpPr>
        <p:spPr>
          <a:xfrm>
            <a:off x="429714" y="2995013"/>
            <a:ext cx="4876802" cy="599606"/>
          </a:xfrm>
          <a:prstGeom prst="rect">
            <a:avLst/>
          </a:prstGeom>
          <a:solidFill>
            <a:srgbClr val="FF00FF"/>
          </a:solidFill>
          <a:ln w="10795" cap="flat" cmpd="sng" algn="ctr">
            <a:solidFill>
              <a:srgbClr val="40BAD2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A73D70D-110B-2054-FB92-BB7EF20A92CD}"/>
              </a:ext>
            </a:extLst>
          </p:cNvPr>
          <p:cNvSpPr/>
          <p:nvPr/>
        </p:nvSpPr>
        <p:spPr>
          <a:xfrm>
            <a:off x="429714" y="4033877"/>
            <a:ext cx="4876802" cy="599606"/>
          </a:xfrm>
          <a:prstGeom prst="rect">
            <a:avLst/>
          </a:prstGeom>
          <a:solidFill>
            <a:srgbClr val="CC66FF"/>
          </a:solidFill>
          <a:ln w="10795" cap="flat" cmpd="sng" algn="ctr">
            <a:solidFill>
              <a:srgbClr val="40BAD2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ECE591D-0B28-FA28-E2DF-9311939EA07C}"/>
              </a:ext>
            </a:extLst>
          </p:cNvPr>
          <p:cNvSpPr/>
          <p:nvPr/>
        </p:nvSpPr>
        <p:spPr>
          <a:xfrm>
            <a:off x="429713" y="5072741"/>
            <a:ext cx="4876801" cy="599606"/>
          </a:xfrm>
          <a:prstGeom prst="rect">
            <a:avLst/>
          </a:prstGeom>
          <a:solidFill>
            <a:srgbClr val="00FFFF"/>
          </a:solidFill>
          <a:ln w="10795" cap="flat" cmpd="sng" algn="ctr">
            <a:solidFill>
              <a:srgbClr val="40BAD2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4B5DE08F-3CEA-3CAA-0D8F-7FFCA3DAFE8E}"/>
              </a:ext>
            </a:extLst>
          </p:cNvPr>
          <p:cNvSpPr txBox="1">
            <a:spLocks/>
          </p:cNvSpPr>
          <p:nvPr/>
        </p:nvSpPr>
        <p:spPr>
          <a:xfrm>
            <a:off x="7450111" y="1335625"/>
            <a:ext cx="4033604" cy="1298002"/>
          </a:xfrm>
          <a:prstGeom prst="rect">
            <a:avLst/>
          </a:prstGeom>
          <a:solidFill>
            <a:srgbClr val="FFC000"/>
          </a:solidFill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40BAD2"/>
              </a:buClr>
              <a:buSzTx/>
              <a:buFont typeface="Wingdings 2" pitchFamily="18" charset="2"/>
              <a:buNone/>
              <a:tabLst/>
              <a:defRPr/>
            </a:pPr>
            <a:r>
              <a:rPr kumimoji="0" lang="es-MX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orbel" panose="020B0503020204020204"/>
                <a:ea typeface="+mn-ea"/>
                <a:cs typeface="+mn-cs"/>
              </a:rPr>
              <a:t>La materia y sus interacciones.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D66D462-B6F6-0BFB-E93A-296E17D51E2E}"/>
              </a:ext>
            </a:extLst>
          </p:cNvPr>
          <p:cNvSpPr/>
          <p:nvPr/>
        </p:nvSpPr>
        <p:spPr>
          <a:xfrm>
            <a:off x="6128624" y="3054142"/>
            <a:ext cx="5387716" cy="599606"/>
          </a:xfrm>
          <a:prstGeom prst="rect">
            <a:avLst/>
          </a:prstGeom>
          <a:solidFill>
            <a:srgbClr val="66FF33"/>
          </a:solidFill>
          <a:ln w="10795" cap="flat" cmpd="sng" algn="ctr">
            <a:solidFill>
              <a:srgbClr val="40BAD2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466FBF4-370D-9094-B242-D3452B46C451}"/>
              </a:ext>
            </a:extLst>
          </p:cNvPr>
          <p:cNvSpPr/>
          <p:nvPr/>
        </p:nvSpPr>
        <p:spPr>
          <a:xfrm>
            <a:off x="6128624" y="4004810"/>
            <a:ext cx="5387716" cy="599606"/>
          </a:xfrm>
          <a:prstGeom prst="rect">
            <a:avLst/>
          </a:prstGeom>
          <a:solidFill>
            <a:srgbClr val="FFFF00"/>
          </a:solidFill>
          <a:ln w="10795" cap="flat" cmpd="sng" algn="ctr">
            <a:solidFill>
              <a:srgbClr val="40BAD2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CA98840-B37A-CA5F-58FB-FA966CDF7246}"/>
              </a:ext>
            </a:extLst>
          </p:cNvPr>
          <p:cNvSpPr/>
          <p:nvPr/>
        </p:nvSpPr>
        <p:spPr>
          <a:xfrm>
            <a:off x="6238407" y="5936019"/>
            <a:ext cx="5277933" cy="599606"/>
          </a:xfrm>
          <a:prstGeom prst="rect">
            <a:avLst/>
          </a:prstGeom>
          <a:solidFill>
            <a:srgbClr val="FF9966"/>
          </a:solidFill>
          <a:ln w="10795" cap="flat" cmpd="sng" algn="ctr">
            <a:solidFill>
              <a:srgbClr val="40BAD2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9712C3CF-38FD-4E24-50CF-39EE88441EF2}"/>
              </a:ext>
            </a:extLst>
          </p:cNvPr>
          <p:cNvSpPr/>
          <p:nvPr/>
        </p:nvSpPr>
        <p:spPr>
          <a:xfrm>
            <a:off x="6128624" y="4922770"/>
            <a:ext cx="5387716" cy="599606"/>
          </a:xfrm>
          <a:prstGeom prst="rect">
            <a:avLst/>
          </a:prstGeom>
          <a:solidFill>
            <a:srgbClr val="FFCC00"/>
          </a:solidFill>
          <a:ln w="10795" cap="flat" cmpd="sng" algn="ctr">
            <a:solidFill>
              <a:srgbClr val="40BAD2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D8FFAC9B-E19A-0A88-665B-AA0C7741E43A}"/>
              </a:ext>
            </a:extLst>
          </p:cNvPr>
          <p:cNvSpPr/>
          <p:nvPr/>
        </p:nvSpPr>
        <p:spPr>
          <a:xfrm>
            <a:off x="429714" y="5936019"/>
            <a:ext cx="4876800" cy="599606"/>
          </a:xfrm>
          <a:prstGeom prst="rect">
            <a:avLst/>
          </a:prstGeom>
          <a:solidFill>
            <a:srgbClr val="0099FF"/>
          </a:solidFill>
          <a:ln w="10795" cap="flat" cmpd="sng" algn="ctr">
            <a:solidFill>
              <a:srgbClr val="40BAD2">
                <a:shade val="1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AE5DEF3A-C98E-FEC8-5C1D-A3751FAB1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62" r="23264"/>
          <a:stretch/>
        </p:blipFill>
        <p:spPr>
          <a:xfrm>
            <a:off x="6095999" y="1319489"/>
            <a:ext cx="1354112" cy="1314137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D1A36B5B-25A6-DAE8-60C1-0DE246D7F1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55" r="17848"/>
          <a:stretch/>
        </p:blipFill>
        <p:spPr>
          <a:xfrm>
            <a:off x="429713" y="1271548"/>
            <a:ext cx="1489028" cy="133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662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02D8A1-9672-BF5F-A40D-A1FD4C6CD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665" y="365126"/>
            <a:ext cx="11452485" cy="967698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r>
              <a:rPr lang="es-MX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RETO 1 Reconociendo emociones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582EBF0-7A2F-9ABB-D722-9E196CA95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665" y="1825625"/>
            <a:ext cx="114524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3600" dirty="0"/>
              <a:t>Menciona las siguientes emociones que muestran los emojis: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4BEBCDA-1D19-3939-FB00-B00D6E824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000500"/>
            <a:ext cx="1143000" cy="11430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871D706-6F0A-1014-D8B7-5A88F0243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777" y="4000500"/>
            <a:ext cx="1143000" cy="1143000"/>
          </a:xfrm>
          <a:prstGeom prst="rect">
            <a:avLst/>
          </a:prstGeom>
        </p:spPr>
      </p:pic>
      <p:sp>
        <p:nvSpPr>
          <p:cNvPr id="6" name="AutoShape 2" descr="Cara llorando con intensidad-emoji">
            <a:extLst>
              <a:ext uri="{FF2B5EF4-FFF2-40B4-BE49-F238E27FC236}">
                <a16:creationId xmlns:a16="http://schemas.microsoft.com/office/drawing/2014/main" id="{7B5F05F8-1BE9-085A-72FD-B9901557696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697FFE7-6237-C110-542D-3FD745AF0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2100" y="4074202"/>
            <a:ext cx="1143000" cy="1143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03264EC-BDA2-F092-8D27-BCD3E8D65A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6844" y="4074202"/>
            <a:ext cx="1143000" cy="1143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9CE17FC-316B-D452-5578-F0F23ACEE5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3286" y="4000500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495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02D8A1-9672-BF5F-A40D-A1FD4C6CDCE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r>
              <a:rPr lang="es-MX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RETO 2 </a:t>
            </a:r>
            <a:r>
              <a:rPr lang="es-MX" sz="5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Respiración de la Flor y la Vela</a:t>
            </a:r>
            <a:endParaRPr lang="es-MX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582EBF0-7A2F-9ABB-D722-9E196CA95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MX" b="1" dirty="0">
                <a:solidFill>
                  <a:srgbClr val="7030A0"/>
                </a:solidFill>
              </a:rPr>
              <a:t>Flor: </a:t>
            </a:r>
            <a:r>
              <a:rPr lang="es-MX" dirty="0"/>
              <a:t>Imagina una flor frente a ti. Inhala profundamente como si olieras la flor.</a:t>
            </a:r>
          </a:p>
          <a:p>
            <a:pPr marL="0" indent="0" algn="just">
              <a:buNone/>
            </a:pPr>
            <a:r>
              <a:rPr lang="es-MX" b="1" dirty="0">
                <a:solidFill>
                  <a:srgbClr val="7030A0"/>
                </a:solidFill>
              </a:rPr>
              <a:t>Vela: </a:t>
            </a:r>
            <a:r>
              <a:rPr lang="es-MX" dirty="0"/>
              <a:t>Imagina una vela encendida. Exhala suavemente como si apagaras la llama sin apagarla por completo.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F5F3DF-8B9F-EE27-CDB2-0933A7339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597" y="3940175"/>
            <a:ext cx="1790700" cy="25527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840061A-3F75-2435-F3F7-355E34E51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4831" y="3940175"/>
            <a:ext cx="4012362" cy="267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590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02D8A1-9672-BF5F-A40D-A1FD4C6CDCE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s-MX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RETO 3 Olas Suaves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582EBF0-7A2F-9ABB-D722-9E196CA95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MX" dirty="0"/>
              <a:t> Los alumnos deben mecerse suavemente de un lado a otro como si fueran olas en el mar. Se puede hacer de pie o sentados.</a:t>
            </a:r>
          </a:p>
          <a:p>
            <a:pPr marL="0" indent="0" algn="just">
              <a:buNone/>
            </a:pPr>
            <a:r>
              <a:rPr lang="es-MX" dirty="0"/>
              <a:t>Permitir que cierren los ojos si se sienten cómodos para aumentar la relajación.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2479623-E3AD-A4F4-58B1-6510525C3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856" y="3867462"/>
            <a:ext cx="4485807" cy="299053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35DB130-388B-0F15-0548-32F54AED5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867461"/>
            <a:ext cx="5316514" cy="299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22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02D8A1-9672-BF5F-A40D-A1FD4C6CDCE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s-MX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RETO 4 El Viaje de la Pluma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582EBF0-7A2F-9ABB-D722-9E196CA95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MX" dirty="0"/>
              <a:t>Promover la concentración y relajación a través de un ejercicio visual y táctil.</a:t>
            </a:r>
          </a:p>
          <a:p>
            <a:pPr marL="0" indent="0" algn="just">
              <a:buNone/>
            </a:pPr>
            <a:r>
              <a:rPr lang="es-MX" dirty="0"/>
              <a:t>Descripción: Los alumnos deben sostener una pluma. Deberán moverla suavemente de un lado a otro, observando cómo se desplaza lentamente. Preguntar cómo se sintieron en ese momento.</a:t>
            </a:r>
          </a:p>
        </p:txBody>
      </p:sp>
      <p:pic>
        <p:nvPicPr>
          <p:cNvPr id="2050" name="Picture 2" descr="Toque el lápiz óptico, reemplace el lápiz de la pantalla Lápiz Dibujo  preciso Tenga en cuenta Desplazar la pantalla escribir tableta teléfono  Sunnimix Lápiz óptico táctil | Bodega Aurrera en línea">
            <a:extLst>
              <a:ext uri="{FF2B5EF4-FFF2-40B4-BE49-F238E27FC236}">
                <a16:creationId xmlns:a16="http://schemas.microsoft.com/office/drawing/2014/main" id="{C2AE6219-7018-A686-1E32-A885188ABC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638" y="434975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E824E1A-0EEF-68DF-659B-891CFE7DF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920" y="4254500"/>
            <a:ext cx="2038350" cy="223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59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02D8A1-9672-BF5F-A40D-A1FD4C6CDCE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s-MX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RETO 5 Caza de Silencio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582EBF0-7A2F-9ABB-D722-9E196CA95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MX" dirty="0"/>
              <a:t>Fomentar el autocontrol y la atención plena.</a:t>
            </a:r>
          </a:p>
          <a:p>
            <a:pPr marL="0" indent="0" algn="just">
              <a:buNone/>
            </a:pPr>
            <a:r>
              <a:rPr lang="es-MX" dirty="0"/>
              <a:t>Descripción: Los alumnos deben permanecer en silencio y atentos, escuchando su entorno durante 2-5 minutos. Pueden contar mentalmente cuántos sonidos diferentes escuchan y posteriormente explicarlos(por ejemplo, un pájaro, un ventilador, pasos).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BC2162A-9A4B-6CAF-59C5-D822629E5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647" y="4737933"/>
            <a:ext cx="2857500" cy="16002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E0553EA-3D40-700B-8FC2-32CDADA61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737933"/>
            <a:ext cx="28575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5426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221</Words>
  <Application>Microsoft Office PowerPoint</Application>
  <PresentationFormat>Panorámica</PresentationFormat>
  <Paragraphs>18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Corbel</vt:lpstr>
      <vt:lpstr>Wingdings 2</vt:lpstr>
      <vt:lpstr>Tema de Office</vt:lpstr>
      <vt:lpstr>Presentación de PowerPoint</vt:lpstr>
      <vt:lpstr>RETO 1 Reconociendo emociones</vt:lpstr>
      <vt:lpstr>RETO 2 Respiración de la Flor y la Vela</vt:lpstr>
      <vt:lpstr>RETO 3 Olas Suaves</vt:lpstr>
      <vt:lpstr>RETO 4 El Viaje de la Pluma</vt:lpstr>
      <vt:lpstr>RETO 5 Caza de Silencio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Jaime Arellano Huerta</dc:creator>
  <cp:lastModifiedBy>Jaime Arellano Huerta</cp:lastModifiedBy>
  <cp:revision>1</cp:revision>
  <dcterms:created xsi:type="dcterms:W3CDTF">2024-12-13T14:08:43Z</dcterms:created>
  <dcterms:modified xsi:type="dcterms:W3CDTF">2024-12-13T14:40:10Z</dcterms:modified>
</cp:coreProperties>
</file>

<file path=docProps/thumbnail.jpeg>
</file>